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DD0D3D4-D23A-8F52-4484-88BE9EB04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29B3A056-E938-2474-D277-84F4C7B82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4F5B839-D1E6-5583-6AD1-2FE2E964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04931D2-085D-8F51-6500-59B2CA27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71B3C5B-FF74-3117-A847-8B943B8E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23990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2D42065-5CE4-25FF-8AC1-F37F9E28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2A8C5796-E853-417B-D8FC-B04123D6E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39D5C23-874B-1421-9EB7-2BFAFEDC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0575AA7-6B31-E6B9-DBA6-1E1DB6E7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A6A01D8-BA60-4A6D-B3B5-024E40EA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6110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67CB5C91-581F-DF15-38C5-76F973A38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79BC330C-D139-FBEB-141D-1DB1BB80D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B83FB4E8-6584-9EE4-C920-49CA0B3D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0FBF9A8-8CF0-6B15-6E4D-E836D2041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3E5416BF-AEEE-C4B9-1D3A-DFF8B884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770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A22397F-4909-5BE7-6ABE-B1D1F924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4A65279-C16D-81B9-A683-07D11EB4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488DDB5-FA24-B282-D6AD-DCC3ECF5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487691D-BDD4-F48E-D349-1B23C53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75757B4-8380-4AEB-01D8-50FF5FC6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7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AC98870-1CEB-0AB4-4C30-132FEA57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DF50801-FAED-5FE2-A1D5-B76811701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F860ECB7-E1F1-D48C-29A8-983241C5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B6AEF3B-4BE0-C15F-E18F-F7CCAA48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4B10A29-A33E-6DEE-7A10-6DB6289C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5331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7247D5-2608-23DA-9C9B-BA7716BD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DD8AF98-7194-D5B8-E27F-9CB9E4C0D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0AD2378E-D89B-E692-58BA-9519B79BB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5CA04F1-6D53-A90D-062B-3D2D6A2D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C005B735-F17A-521F-7272-2C1C9CEBB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ADE064B-086B-12F0-D719-D90E88031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907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D067371-8305-7B2E-A4E7-BE6FC280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CDAF073-395C-05F8-65B3-8250D7D6A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75312C15-5B74-BDBA-D4A5-92976C2A0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366AAA2F-017D-1D76-C9F7-A1CFBCC7D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68802409-FDCD-DBAC-A89B-8DA7CEFB7D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C0C9C753-71E7-286D-EF6A-95D2C6458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49B4E209-C63D-4DF1-05D1-CEB7FC93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7DC706F7-6C00-4A2E-A5CA-DC872EBF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762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BC70316-DCA2-713D-001F-11412ECA8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405806D8-7F37-DF59-1ACA-A466AC40C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822DFFCA-390E-D97E-AA9C-2EADB363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56A11552-CEC9-19AD-749A-E0B7AB09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516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0598B55C-75AA-E4A3-84DB-0198063F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E340CE45-58E1-1F64-17C0-C8452FD8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46CE3F2-EB9A-8163-72D1-A385E69C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636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38E9CB0-3D3C-01E6-64DD-8E643231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77CE0D2-E9D1-381B-2904-4274A3394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05469384-77AE-C13B-464B-96CB4CD5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E375A7B-DB8A-10A4-9D1E-2CAD64FD7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BB06E2F9-EEF2-5668-11AD-4FBBC5FE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324A70B-FB75-E4AF-8A88-E07BC129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159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E4328FA-B2E3-C6B2-8C81-B136379EC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3C6A3311-B59D-9F26-D98A-559391A3B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4BE62F31-2A87-96FD-3346-C053A5727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EA63444-FDC1-3AF4-E420-E0A6E0ED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CDAAA68C-D304-B617-AFE5-2FB08830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57297D4-4273-A27A-8990-60D51EDAA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767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DB68221F-65DD-2C26-50AE-10118243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CDD859E1-DF88-C620-089B-40BD00583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802746E3-56B6-AD29-D225-CF025E365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B0152-7FD3-4D15-8CF5-F7BC211BBF4C}" type="datetimeFigureOut">
              <a:rPr lang="th-TH" smtClean="0"/>
              <a:t>23/12/65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488A907-4C3E-A815-8250-BBC14D29A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6B14873-9BBD-1952-2039-4A5B4F619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4C13B-3A12-4188-9131-81A01407D0F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1296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9586B37-DA56-0144-B405-4B06B191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2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6A0A3A0-8D89-C03C-EA8B-43CE5F97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45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C4572EA-79B3-41C3-231E-39831907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08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6286E33-0F2B-D717-1E9E-C26446A21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0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263BD47-D9C7-E293-BAE6-4C6FB81E8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1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FA9048E-5BA0-FABC-3324-6451AB31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64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1B315A7-0BB9-385B-434E-425B80A5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0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661C377-40D6-88B8-D514-C3FCBC0F8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24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11A5EBF-94F7-D680-3CA4-E0196886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80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C11031D-7D80-743D-FD8C-8D92BFB9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4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B850554-5F49-7884-47E9-91BCD05E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001AF43-0FF2-6519-7093-99471413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39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244601A-384E-4F04-341F-0E8783A9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62378AD-B58C-20B2-935A-1EC549223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3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E7F112C-CC9A-062E-C7BF-CEE539B3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9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773B005-4B9E-9AFA-FDC2-6E130932C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4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ECD1C26-59E5-F2E4-A3E6-56144C9A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0E73C73-E0FD-363C-A130-9D8372958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1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CCB4E04-0DFE-AFE1-0885-6494560F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6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A03CCC8-7174-048F-E3FD-DFB9656C8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A84A5E3-25B4-8D33-FA4F-A4D6C7A5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2972FE6-A9E0-0180-FB87-196A4C79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6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45F8208-E42A-28BA-AF48-9478D1D2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99979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แบบจอกว้าง</PresentationFormat>
  <Paragraphs>0</Paragraphs>
  <Slides>23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Woramet Phatra</dc:creator>
  <cp:lastModifiedBy>Woramet Phatra</cp:lastModifiedBy>
  <cp:revision>2</cp:revision>
  <dcterms:created xsi:type="dcterms:W3CDTF">2022-12-23T08:36:14Z</dcterms:created>
  <dcterms:modified xsi:type="dcterms:W3CDTF">2022-12-23T10:51:36Z</dcterms:modified>
</cp:coreProperties>
</file>